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2" r:id="rId5"/>
    <p:sldId id="264" r:id="rId6"/>
    <p:sldId id="266" r:id="rId7"/>
    <p:sldId id="265" r:id="rId8"/>
    <p:sldId id="259" r:id="rId9"/>
    <p:sldId id="260" r:id="rId10"/>
    <p:sldId id="261"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038" autoAdjust="0"/>
  </p:normalViewPr>
  <p:slideViewPr>
    <p:cSldViewPr snapToGrid="0">
      <p:cViewPr varScale="1">
        <p:scale>
          <a:sx n="70" d="100"/>
          <a:sy n="70" d="100"/>
        </p:scale>
        <p:origin x="88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ward, Heather (hheward@uidaho.edu)" userId="fc1e169b-4e1f-4ed5-a4ae-3c8eb56612bf" providerId="ADAL" clId="{BC960114-B4B7-4B8F-A379-52E3F40304D6}"/>
    <pc:docChg chg="undo custSel addSld modSld">
      <pc:chgData name="Heward, Heather (hheward@uidaho.edu)" userId="fc1e169b-4e1f-4ed5-a4ae-3c8eb56612bf" providerId="ADAL" clId="{BC960114-B4B7-4B8F-A379-52E3F40304D6}" dt="2023-10-06T04:09:34.445" v="2332" actId="20577"/>
      <pc:docMkLst>
        <pc:docMk/>
      </pc:docMkLst>
      <pc:sldChg chg="modSp new mod modNotesTx">
        <pc:chgData name="Heward, Heather (hheward@uidaho.edu)" userId="fc1e169b-4e1f-4ed5-a4ae-3c8eb56612bf" providerId="ADAL" clId="{BC960114-B4B7-4B8F-A379-52E3F40304D6}" dt="2023-10-05T22:20:29.231" v="126" actId="20577"/>
        <pc:sldMkLst>
          <pc:docMk/>
          <pc:sldMk cId="1349177438" sldId="256"/>
        </pc:sldMkLst>
        <pc:spChg chg="mod">
          <ac:chgData name="Heward, Heather (hheward@uidaho.edu)" userId="fc1e169b-4e1f-4ed5-a4ae-3c8eb56612bf" providerId="ADAL" clId="{BC960114-B4B7-4B8F-A379-52E3F40304D6}" dt="2023-10-05T22:20:13.884" v="55" actId="20577"/>
          <ac:spMkLst>
            <pc:docMk/>
            <pc:sldMk cId="1349177438" sldId="256"/>
            <ac:spMk id="2" creationId="{5D72B015-63F6-9351-688A-958015B97ACF}"/>
          </ac:spMkLst>
        </pc:spChg>
        <pc:spChg chg="mod">
          <ac:chgData name="Heward, Heather (hheward@uidaho.edu)" userId="fc1e169b-4e1f-4ed5-a4ae-3c8eb56612bf" providerId="ADAL" clId="{BC960114-B4B7-4B8F-A379-52E3F40304D6}" dt="2023-10-05T22:20:18.751" v="74" actId="20577"/>
          <ac:spMkLst>
            <pc:docMk/>
            <pc:sldMk cId="1349177438" sldId="256"/>
            <ac:spMk id="3" creationId="{90DE7298-D719-D746-FD07-C2A2AD1DF792}"/>
          </ac:spMkLst>
        </pc:spChg>
      </pc:sldChg>
      <pc:sldChg chg="modSp new mod modNotesTx">
        <pc:chgData name="Heward, Heather (hheward@uidaho.edu)" userId="fc1e169b-4e1f-4ed5-a4ae-3c8eb56612bf" providerId="ADAL" clId="{BC960114-B4B7-4B8F-A379-52E3F40304D6}" dt="2023-10-05T22:22:41.716" v="467" actId="20577"/>
        <pc:sldMkLst>
          <pc:docMk/>
          <pc:sldMk cId="3734673073" sldId="257"/>
        </pc:sldMkLst>
        <pc:spChg chg="mod">
          <ac:chgData name="Heward, Heather (hheward@uidaho.edu)" userId="fc1e169b-4e1f-4ed5-a4ae-3c8eb56612bf" providerId="ADAL" clId="{BC960114-B4B7-4B8F-A379-52E3F40304D6}" dt="2023-10-05T22:20:37.255" v="142" actId="20577"/>
          <ac:spMkLst>
            <pc:docMk/>
            <pc:sldMk cId="3734673073" sldId="257"/>
            <ac:spMk id="2" creationId="{43AED050-8B0B-746C-7EB7-F8CF79963D47}"/>
          </ac:spMkLst>
        </pc:spChg>
        <pc:spChg chg="mod">
          <ac:chgData name="Heward, Heather (hheward@uidaho.edu)" userId="fc1e169b-4e1f-4ed5-a4ae-3c8eb56612bf" providerId="ADAL" clId="{BC960114-B4B7-4B8F-A379-52E3F40304D6}" dt="2023-10-05T22:22:19.555" v="388" actId="20577"/>
          <ac:spMkLst>
            <pc:docMk/>
            <pc:sldMk cId="3734673073" sldId="257"/>
            <ac:spMk id="3" creationId="{AA662B5E-DC1F-4861-3536-D8EE760738FB}"/>
          </ac:spMkLst>
        </pc:spChg>
      </pc:sldChg>
      <pc:sldChg chg="addSp delSp modSp new mod modNotesTx">
        <pc:chgData name="Heward, Heather (hheward@uidaho.edu)" userId="fc1e169b-4e1f-4ed5-a4ae-3c8eb56612bf" providerId="ADAL" clId="{BC960114-B4B7-4B8F-A379-52E3F40304D6}" dt="2023-10-05T22:24:27.086" v="747" actId="20577"/>
        <pc:sldMkLst>
          <pc:docMk/>
          <pc:sldMk cId="4227211743" sldId="258"/>
        </pc:sldMkLst>
        <pc:spChg chg="mod">
          <ac:chgData name="Heward, Heather (hheward@uidaho.edu)" userId="fc1e169b-4e1f-4ed5-a4ae-3c8eb56612bf" providerId="ADAL" clId="{BC960114-B4B7-4B8F-A379-52E3F40304D6}" dt="2023-10-05T22:23:04.014" v="504" actId="20577"/>
          <ac:spMkLst>
            <pc:docMk/>
            <pc:sldMk cId="4227211743" sldId="258"/>
            <ac:spMk id="2" creationId="{C96D0DE9-B32A-DDBF-B9E1-76374E3B39A6}"/>
          </ac:spMkLst>
        </pc:spChg>
        <pc:spChg chg="del mod">
          <ac:chgData name="Heward, Heather (hheward@uidaho.edu)" userId="fc1e169b-4e1f-4ed5-a4ae-3c8eb56612bf" providerId="ADAL" clId="{BC960114-B4B7-4B8F-A379-52E3F40304D6}" dt="2023-10-05T22:23:19.280" v="506" actId="3680"/>
          <ac:spMkLst>
            <pc:docMk/>
            <pc:sldMk cId="4227211743" sldId="258"/>
            <ac:spMk id="3" creationId="{63A7DFAF-EF2A-6D51-2CBE-B1E37FA809E9}"/>
          </ac:spMkLst>
        </pc:spChg>
        <pc:graphicFrameChg chg="add mod ord modGraphic">
          <ac:chgData name="Heward, Heather (hheward@uidaho.edu)" userId="fc1e169b-4e1f-4ed5-a4ae-3c8eb56612bf" providerId="ADAL" clId="{BC960114-B4B7-4B8F-A379-52E3F40304D6}" dt="2023-10-05T22:23:34.098" v="520" actId="20577"/>
          <ac:graphicFrameMkLst>
            <pc:docMk/>
            <pc:sldMk cId="4227211743" sldId="258"/>
            <ac:graphicFrameMk id="4" creationId="{CCE90315-9C46-0B80-B2D2-459A95EACD8D}"/>
          </ac:graphicFrameMkLst>
        </pc:graphicFrameChg>
      </pc:sldChg>
      <pc:sldChg chg="modSp new mod modNotesTx">
        <pc:chgData name="Heward, Heather (hheward@uidaho.edu)" userId="fc1e169b-4e1f-4ed5-a4ae-3c8eb56612bf" providerId="ADAL" clId="{BC960114-B4B7-4B8F-A379-52E3F40304D6}" dt="2023-10-05T22:27:10.276" v="1163"/>
        <pc:sldMkLst>
          <pc:docMk/>
          <pc:sldMk cId="3853574903" sldId="259"/>
        </pc:sldMkLst>
        <pc:spChg chg="mod">
          <ac:chgData name="Heward, Heather (hheward@uidaho.edu)" userId="fc1e169b-4e1f-4ed5-a4ae-3c8eb56612bf" providerId="ADAL" clId="{BC960114-B4B7-4B8F-A379-52E3F40304D6}" dt="2023-10-05T22:26:29.046" v="1041" actId="20577"/>
          <ac:spMkLst>
            <pc:docMk/>
            <pc:sldMk cId="3853574903" sldId="259"/>
            <ac:spMk id="2" creationId="{E6CDDB7F-257F-1C88-744B-5F19F9CE67B5}"/>
          </ac:spMkLst>
        </pc:spChg>
      </pc:sldChg>
      <pc:sldChg chg="modSp add mod modNotesTx">
        <pc:chgData name="Heward, Heather (hheward@uidaho.edu)" userId="fc1e169b-4e1f-4ed5-a4ae-3c8eb56612bf" providerId="ADAL" clId="{BC960114-B4B7-4B8F-A379-52E3F40304D6}" dt="2023-10-05T22:26:55.663" v="1161" actId="20577"/>
        <pc:sldMkLst>
          <pc:docMk/>
          <pc:sldMk cId="3651904046" sldId="260"/>
        </pc:sldMkLst>
        <pc:spChg chg="mod">
          <ac:chgData name="Heward, Heather (hheward@uidaho.edu)" userId="fc1e169b-4e1f-4ed5-a4ae-3c8eb56612bf" providerId="ADAL" clId="{BC960114-B4B7-4B8F-A379-52E3F40304D6}" dt="2023-10-05T22:26:36.171" v="1044" actId="20577"/>
          <ac:spMkLst>
            <pc:docMk/>
            <pc:sldMk cId="3651904046" sldId="260"/>
            <ac:spMk id="2" creationId="{E6CDDB7F-257F-1C88-744B-5F19F9CE67B5}"/>
          </ac:spMkLst>
        </pc:spChg>
      </pc:sldChg>
      <pc:sldChg chg="modSp add mod">
        <pc:chgData name="Heward, Heather (hheward@uidaho.edu)" userId="fc1e169b-4e1f-4ed5-a4ae-3c8eb56612bf" providerId="ADAL" clId="{BC960114-B4B7-4B8F-A379-52E3F40304D6}" dt="2023-10-05T22:27:15.994" v="1166" actId="20577"/>
        <pc:sldMkLst>
          <pc:docMk/>
          <pc:sldMk cId="3787166385" sldId="261"/>
        </pc:sldMkLst>
        <pc:spChg chg="mod">
          <ac:chgData name="Heward, Heather (hheward@uidaho.edu)" userId="fc1e169b-4e1f-4ed5-a4ae-3c8eb56612bf" providerId="ADAL" clId="{BC960114-B4B7-4B8F-A379-52E3F40304D6}" dt="2023-10-05T22:27:15.994" v="1166" actId="20577"/>
          <ac:spMkLst>
            <pc:docMk/>
            <pc:sldMk cId="3787166385" sldId="261"/>
            <ac:spMk id="2" creationId="{E6CDDB7F-257F-1C88-744B-5F19F9CE67B5}"/>
          </ac:spMkLst>
        </pc:spChg>
      </pc:sldChg>
      <pc:sldChg chg="addSp delSp modSp new mod modNotesTx">
        <pc:chgData name="Heward, Heather (hheward@uidaho.edu)" userId="fc1e169b-4e1f-4ed5-a4ae-3c8eb56612bf" providerId="ADAL" clId="{BC960114-B4B7-4B8F-A379-52E3F40304D6}" dt="2023-10-06T04:09:34.445" v="2332" actId="20577"/>
        <pc:sldMkLst>
          <pc:docMk/>
          <pc:sldMk cId="1044518372" sldId="262"/>
        </pc:sldMkLst>
        <pc:spChg chg="mod">
          <ac:chgData name="Heward, Heather (hheward@uidaho.edu)" userId="fc1e169b-4e1f-4ed5-a4ae-3c8eb56612bf" providerId="ADAL" clId="{BC960114-B4B7-4B8F-A379-52E3F40304D6}" dt="2023-10-05T22:27:30.123" v="1187" actId="20577"/>
          <ac:spMkLst>
            <pc:docMk/>
            <pc:sldMk cId="1044518372" sldId="262"/>
            <ac:spMk id="2" creationId="{013C54DA-E2EF-A79A-55AD-47F53CA6A9AE}"/>
          </ac:spMkLst>
        </pc:spChg>
        <pc:spChg chg="del">
          <ac:chgData name="Heward, Heather (hheward@uidaho.edu)" userId="fc1e169b-4e1f-4ed5-a4ae-3c8eb56612bf" providerId="ADAL" clId="{BC960114-B4B7-4B8F-A379-52E3F40304D6}" dt="2023-10-05T22:27:42.821" v="1188" actId="3680"/>
          <ac:spMkLst>
            <pc:docMk/>
            <pc:sldMk cId="1044518372" sldId="262"/>
            <ac:spMk id="3" creationId="{7517D09E-EB82-0939-8397-A50BCE8E69A0}"/>
          </ac:spMkLst>
        </pc:spChg>
        <pc:graphicFrameChg chg="add mod ord modGraphic">
          <ac:chgData name="Heward, Heather (hheward@uidaho.edu)" userId="fc1e169b-4e1f-4ed5-a4ae-3c8eb56612bf" providerId="ADAL" clId="{BC960114-B4B7-4B8F-A379-52E3F40304D6}" dt="2023-10-05T22:42:49.613" v="1691" actId="20577"/>
          <ac:graphicFrameMkLst>
            <pc:docMk/>
            <pc:sldMk cId="1044518372" sldId="262"/>
            <ac:graphicFrameMk id="4" creationId="{2C4729A1-F044-BCAA-3427-877B454F3972}"/>
          </ac:graphicFrameMkLst>
        </pc:graphicFrameChg>
      </pc:sldChg>
      <pc:sldChg chg="modSp new mod modNotesTx">
        <pc:chgData name="Heward, Heather (hheward@uidaho.edu)" userId="fc1e169b-4e1f-4ed5-a4ae-3c8eb56612bf" providerId="ADAL" clId="{BC960114-B4B7-4B8F-A379-52E3F40304D6}" dt="2023-10-05T22:30:05.768" v="1592" actId="20577"/>
        <pc:sldMkLst>
          <pc:docMk/>
          <pc:sldMk cId="3774314908" sldId="263"/>
        </pc:sldMkLst>
        <pc:spChg chg="mod">
          <ac:chgData name="Heward, Heather (hheward@uidaho.edu)" userId="fc1e169b-4e1f-4ed5-a4ae-3c8eb56612bf" providerId="ADAL" clId="{BC960114-B4B7-4B8F-A379-52E3F40304D6}" dt="2023-10-05T22:29:02.565" v="1423" actId="20577"/>
          <ac:spMkLst>
            <pc:docMk/>
            <pc:sldMk cId="3774314908" sldId="263"/>
            <ac:spMk id="2" creationId="{9594A691-4C34-B372-4A02-1E00DF7AECE9}"/>
          </ac:spMkLst>
        </pc:spChg>
      </pc:sldChg>
      <pc:sldChg chg="addSp delSp modSp new mod">
        <pc:chgData name="Heward, Heather (hheward@uidaho.edu)" userId="fc1e169b-4e1f-4ed5-a4ae-3c8eb56612bf" providerId="ADAL" clId="{BC960114-B4B7-4B8F-A379-52E3F40304D6}" dt="2023-10-06T04:03:22.862" v="2023" actId="20577"/>
        <pc:sldMkLst>
          <pc:docMk/>
          <pc:sldMk cId="2779162773" sldId="264"/>
        </pc:sldMkLst>
        <pc:spChg chg="mod">
          <ac:chgData name="Heward, Heather (hheward@uidaho.edu)" userId="fc1e169b-4e1f-4ed5-a4ae-3c8eb56612bf" providerId="ADAL" clId="{BC960114-B4B7-4B8F-A379-52E3F40304D6}" dt="2023-10-05T22:30:22.449" v="1608" actId="20577"/>
          <ac:spMkLst>
            <pc:docMk/>
            <pc:sldMk cId="2779162773" sldId="264"/>
            <ac:spMk id="2" creationId="{6472E281-F862-8CE8-80EA-94219294FCB5}"/>
          </ac:spMkLst>
        </pc:spChg>
        <pc:spChg chg="del">
          <ac:chgData name="Heward, Heather (hheward@uidaho.edu)" userId="fc1e169b-4e1f-4ed5-a4ae-3c8eb56612bf" providerId="ADAL" clId="{BC960114-B4B7-4B8F-A379-52E3F40304D6}" dt="2023-10-05T22:30:55.847" v="1609" actId="3680"/>
          <ac:spMkLst>
            <pc:docMk/>
            <pc:sldMk cId="2779162773" sldId="264"/>
            <ac:spMk id="3" creationId="{0956DC03-5065-6198-FC1E-42279A62B320}"/>
          </ac:spMkLst>
        </pc:spChg>
        <pc:graphicFrameChg chg="add mod ord modGraphic">
          <ac:chgData name="Heward, Heather (hheward@uidaho.edu)" userId="fc1e169b-4e1f-4ed5-a4ae-3c8eb56612bf" providerId="ADAL" clId="{BC960114-B4B7-4B8F-A379-52E3F40304D6}" dt="2023-10-06T04:03:22.862" v="2023" actId="20577"/>
          <ac:graphicFrameMkLst>
            <pc:docMk/>
            <pc:sldMk cId="2779162773" sldId="264"/>
            <ac:graphicFrameMk id="4" creationId="{6DA75166-99D8-A4F2-C2DA-81647F319130}"/>
          </ac:graphicFrameMkLst>
        </pc:graphicFrameChg>
      </pc:sldChg>
      <pc:sldChg chg="addSp delSp modSp new mod setBg modNotesTx">
        <pc:chgData name="Heward, Heather (hheward@uidaho.edu)" userId="fc1e169b-4e1f-4ed5-a4ae-3c8eb56612bf" providerId="ADAL" clId="{BC960114-B4B7-4B8F-A379-52E3F40304D6}" dt="2023-10-06T04:05:20.966" v="2219" actId="20577"/>
        <pc:sldMkLst>
          <pc:docMk/>
          <pc:sldMk cId="3497955170" sldId="265"/>
        </pc:sldMkLst>
        <pc:spChg chg="mod">
          <ac:chgData name="Heward, Heather (hheward@uidaho.edu)" userId="fc1e169b-4e1f-4ed5-a4ae-3c8eb56612bf" providerId="ADAL" clId="{BC960114-B4B7-4B8F-A379-52E3F40304D6}" dt="2023-10-06T04:04:10.007" v="2027" actId="26606"/>
          <ac:spMkLst>
            <pc:docMk/>
            <pc:sldMk cId="3497955170" sldId="265"/>
            <ac:spMk id="2" creationId="{CC2430E1-5BCE-549E-E8B6-B44F17498F65}"/>
          </ac:spMkLst>
        </pc:spChg>
        <pc:spChg chg="del mod">
          <ac:chgData name="Heward, Heather (hheward@uidaho.edu)" userId="fc1e169b-4e1f-4ed5-a4ae-3c8eb56612bf" providerId="ADAL" clId="{BC960114-B4B7-4B8F-A379-52E3F40304D6}" dt="2023-10-06T04:04:16.842" v="2028" actId="478"/>
          <ac:spMkLst>
            <pc:docMk/>
            <pc:sldMk cId="3497955170" sldId="265"/>
            <ac:spMk id="3" creationId="{00F08427-C26C-030F-613F-A5D36B0DD803}"/>
          </ac:spMkLst>
        </pc:spChg>
        <pc:spChg chg="add del mod">
          <ac:chgData name="Heward, Heather (hheward@uidaho.edu)" userId="fc1e169b-4e1f-4ed5-a4ae-3c8eb56612bf" providerId="ADAL" clId="{BC960114-B4B7-4B8F-A379-52E3F40304D6}" dt="2023-10-06T04:04:21.994" v="2029" actId="478"/>
          <ac:spMkLst>
            <pc:docMk/>
            <pc:sldMk cId="3497955170" sldId="265"/>
            <ac:spMk id="6" creationId="{9D825D1F-81E2-19C7-1440-63779D97693F}"/>
          </ac:spMkLst>
        </pc:spChg>
        <pc:spChg chg="add del">
          <ac:chgData name="Heward, Heather (hheward@uidaho.edu)" userId="fc1e169b-4e1f-4ed5-a4ae-3c8eb56612bf" providerId="ADAL" clId="{BC960114-B4B7-4B8F-A379-52E3F40304D6}" dt="2023-10-06T04:04:10.007" v="2027" actId="26606"/>
          <ac:spMkLst>
            <pc:docMk/>
            <pc:sldMk cId="3497955170" sldId="265"/>
            <ac:spMk id="9" creationId="{1A95671B-3CC6-4792-9114-B74FAEA224E6}"/>
          </ac:spMkLst>
        </pc:spChg>
        <pc:graphicFrameChg chg="add mod modGraphic">
          <ac:chgData name="Heward, Heather (hheward@uidaho.edu)" userId="fc1e169b-4e1f-4ed5-a4ae-3c8eb56612bf" providerId="ADAL" clId="{BC960114-B4B7-4B8F-A379-52E3F40304D6}" dt="2023-10-06T04:04:39.386" v="2039" actId="14100"/>
          <ac:graphicFrameMkLst>
            <pc:docMk/>
            <pc:sldMk cId="3497955170" sldId="265"/>
            <ac:graphicFrameMk id="4" creationId="{3474F8DC-039E-EFC3-D210-D25D576E8202}"/>
          </ac:graphicFrameMkLst>
        </pc:graphicFrameChg>
      </pc:sldChg>
      <pc:sldChg chg="addSp delSp modSp new mod modNotesTx">
        <pc:chgData name="Heward, Heather (hheward@uidaho.edu)" userId="fc1e169b-4e1f-4ed5-a4ae-3c8eb56612bf" providerId="ADAL" clId="{BC960114-B4B7-4B8F-A379-52E3F40304D6}" dt="2023-10-05T22:50:43.035" v="2001" actId="20577"/>
        <pc:sldMkLst>
          <pc:docMk/>
          <pc:sldMk cId="1047723721" sldId="266"/>
        </pc:sldMkLst>
        <pc:spChg chg="mod">
          <ac:chgData name="Heward, Heather (hheward@uidaho.edu)" userId="fc1e169b-4e1f-4ed5-a4ae-3c8eb56612bf" providerId="ADAL" clId="{BC960114-B4B7-4B8F-A379-52E3F40304D6}" dt="2023-10-05T22:49:20.348" v="1915" actId="20577"/>
          <ac:spMkLst>
            <pc:docMk/>
            <pc:sldMk cId="1047723721" sldId="266"/>
            <ac:spMk id="2" creationId="{CAE857C0-5FD4-5CD3-5A03-DCD29066DBCE}"/>
          </ac:spMkLst>
        </pc:spChg>
        <pc:spChg chg="del">
          <ac:chgData name="Heward, Heather (hheward@uidaho.edu)" userId="fc1e169b-4e1f-4ed5-a4ae-3c8eb56612bf" providerId="ADAL" clId="{BC960114-B4B7-4B8F-A379-52E3F40304D6}" dt="2023-10-05T22:49:39.850" v="1916" actId="3680"/>
          <ac:spMkLst>
            <pc:docMk/>
            <pc:sldMk cId="1047723721" sldId="266"/>
            <ac:spMk id="3" creationId="{AD45E016-88EC-E86E-854D-5C092AAFB19C}"/>
          </ac:spMkLst>
        </pc:spChg>
        <pc:graphicFrameChg chg="add mod ord modGraphic">
          <ac:chgData name="Heward, Heather (hheward@uidaho.edu)" userId="fc1e169b-4e1f-4ed5-a4ae-3c8eb56612bf" providerId="ADAL" clId="{BC960114-B4B7-4B8F-A379-52E3F40304D6}" dt="2023-10-05T22:50:43.035" v="2001" actId="20577"/>
          <ac:graphicFrameMkLst>
            <pc:docMk/>
            <pc:sldMk cId="1047723721" sldId="266"/>
            <ac:graphicFrameMk id="4" creationId="{B3D610D5-F302-FDA4-D728-D9EFAB0A9498}"/>
          </ac:graphicFrameMkLst>
        </pc:graphicFrameChg>
      </pc:sldChg>
    </pc:docChg>
  </pc:docChgLst>
  <pc:docChgLst>
    <pc:chgData name="Heward, Heather (hheward@uidaho.edu)" userId="fc1e169b-4e1f-4ed5-a4ae-3c8eb56612bf" providerId="ADAL" clId="{D5F8E8BB-DFA6-4CE3-A09C-46991695EA33}"/>
    <pc:docChg chg="modSld">
      <pc:chgData name="Heward, Heather (hheward@uidaho.edu)" userId="fc1e169b-4e1f-4ed5-a4ae-3c8eb56612bf" providerId="ADAL" clId="{D5F8E8BB-DFA6-4CE3-A09C-46991695EA33}" dt="2023-11-13T21:02:52.515" v="4" actId="20577"/>
      <pc:docMkLst>
        <pc:docMk/>
      </pc:docMkLst>
      <pc:sldChg chg="modNotesTx">
        <pc:chgData name="Heward, Heather (hheward@uidaho.edu)" userId="fc1e169b-4e1f-4ed5-a4ae-3c8eb56612bf" providerId="ADAL" clId="{D5F8E8BB-DFA6-4CE3-A09C-46991695EA33}" dt="2023-11-13T21:02:52.515" v="4" actId="20577"/>
        <pc:sldMkLst>
          <pc:docMk/>
          <pc:sldMk cId="1044518372" sldId="262"/>
        </pc:sldMkLst>
      </pc:sldChg>
    </pc:docChg>
  </pc:docChgLst>
  <pc:docChgLst>
    <pc:chgData name="Heward, Heather (hheward@uidaho.edu)" userId="fc1e169b-4e1f-4ed5-a4ae-3c8eb56612bf" providerId="ADAL" clId="{8943326A-80BC-4344-9555-71512CD16D8C}"/>
    <pc:docChg chg="modSld sldOrd">
      <pc:chgData name="Heward, Heather (hheward@uidaho.edu)" userId="fc1e169b-4e1f-4ed5-a4ae-3c8eb56612bf" providerId="ADAL" clId="{8943326A-80BC-4344-9555-71512CD16D8C}" dt="2024-03-28T04:08:45.555" v="1"/>
      <pc:docMkLst>
        <pc:docMk/>
      </pc:docMkLst>
      <pc:sldChg chg="ord">
        <pc:chgData name="Heward, Heather (hheward@uidaho.edu)" userId="fc1e169b-4e1f-4ed5-a4ae-3c8eb56612bf" providerId="ADAL" clId="{8943326A-80BC-4344-9555-71512CD16D8C}" dt="2024-03-28T04:08:45.555" v="1"/>
        <pc:sldMkLst>
          <pc:docMk/>
          <pc:sldMk cId="1044518372"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E072C5-A3A9-4BDE-824D-9620FBDB1DF5}" type="datetimeFigureOut">
              <a:rPr lang="en-US" smtClean="0"/>
              <a:t>3/27/2024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23C834-8E48-44DE-9BB7-130D0F8BFB75}" type="slidenum">
              <a:rPr lang="en-US" smtClean="0"/>
              <a:t>‹#›</a:t>
            </a:fld>
            <a:endParaRPr lang="en-US"/>
          </a:p>
        </p:txBody>
      </p:sp>
    </p:spTree>
    <p:extLst>
      <p:ext uri="{BB962C8B-B14F-4D97-AF65-F5344CB8AC3E}">
        <p14:creationId xmlns:p14="http://schemas.microsoft.com/office/powerpoint/2010/main" val="3592144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interesting picture to the background</a:t>
            </a:r>
          </a:p>
        </p:txBody>
      </p:sp>
      <p:sp>
        <p:nvSpPr>
          <p:cNvPr id="4" name="Slide Number Placeholder 3"/>
          <p:cNvSpPr>
            <a:spLocks noGrp="1"/>
          </p:cNvSpPr>
          <p:nvPr>
            <p:ph type="sldNum" sz="quarter" idx="5"/>
          </p:nvPr>
        </p:nvSpPr>
        <p:spPr/>
        <p:txBody>
          <a:bodyPr/>
          <a:lstStyle/>
          <a:p>
            <a:fld id="{0123C834-8E48-44DE-9BB7-130D0F8BFB75}" type="slidenum">
              <a:rPr lang="en-US" smtClean="0"/>
              <a:t>1</a:t>
            </a:fld>
            <a:endParaRPr lang="en-US"/>
          </a:p>
        </p:txBody>
      </p:sp>
    </p:spTree>
    <p:extLst>
      <p:ext uri="{BB962C8B-B14F-4D97-AF65-F5344CB8AC3E}">
        <p14:creationId xmlns:p14="http://schemas.microsoft.com/office/powerpoint/2010/main" val="2270008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 or include pictures from the stand-out moments for the day – the things that were especially fun or interesting. </a:t>
            </a:r>
          </a:p>
        </p:txBody>
      </p:sp>
      <p:sp>
        <p:nvSpPr>
          <p:cNvPr id="4" name="Slide Number Placeholder 3"/>
          <p:cNvSpPr>
            <a:spLocks noGrp="1"/>
          </p:cNvSpPr>
          <p:nvPr>
            <p:ph type="sldNum" sz="quarter" idx="5"/>
          </p:nvPr>
        </p:nvSpPr>
        <p:spPr/>
        <p:txBody>
          <a:bodyPr/>
          <a:lstStyle/>
          <a:p>
            <a:fld id="{0123C834-8E48-44DE-9BB7-130D0F8BFB75}" type="slidenum">
              <a:rPr lang="en-US" smtClean="0"/>
              <a:t>11</a:t>
            </a:fld>
            <a:endParaRPr lang="en-US"/>
          </a:p>
        </p:txBody>
      </p:sp>
    </p:spTree>
    <p:extLst>
      <p:ext uri="{BB962C8B-B14F-4D97-AF65-F5344CB8AC3E}">
        <p14:creationId xmlns:p14="http://schemas.microsoft.com/office/powerpoint/2010/main" val="2275642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a pin or KMZ on google earth and take a screen capture of the area that includes the nearest town for context</a:t>
            </a:r>
          </a:p>
        </p:txBody>
      </p:sp>
      <p:sp>
        <p:nvSpPr>
          <p:cNvPr id="4" name="Slide Number Placeholder 3"/>
          <p:cNvSpPr>
            <a:spLocks noGrp="1"/>
          </p:cNvSpPr>
          <p:nvPr>
            <p:ph type="sldNum" sz="quarter" idx="5"/>
          </p:nvPr>
        </p:nvSpPr>
        <p:spPr/>
        <p:txBody>
          <a:bodyPr/>
          <a:lstStyle/>
          <a:p>
            <a:fld id="{0123C834-8E48-44DE-9BB7-130D0F8BFB75}" type="slidenum">
              <a:rPr lang="en-US" smtClean="0"/>
              <a:t>2</a:t>
            </a:fld>
            <a:endParaRPr lang="en-US"/>
          </a:p>
        </p:txBody>
      </p:sp>
    </p:spTree>
    <p:extLst>
      <p:ext uri="{BB962C8B-B14F-4D97-AF65-F5344CB8AC3E}">
        <p14:creationId xmlns:p14="http://schemas.microsoft.com/office/powerpoint/2010/main" val="3314405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Record the timing of notable events including briefing, test fire, start of ignition, spot fire, completion of ignition etc. Include a picture of one or more of these events. </a:t>
            </a:r>
          </a:p>
        </p:txBody>
      </p:sp>
      <p:sp>
        <p:nvSpPr>
          <p:cNvPr id="4" name="Slide Number Placeholder 3"/>
          <p:cNvSpPr>
            <a:spLocks noGrp="1"/>
          </p:cNvSpPr>
          <p:nvPr>
            <p:ph type="sldNum" sz="quarter" idx="5"/>
          </p:nvPr>
        </p:nvSpPr>
        <p:spPr/>
        <p:txBody>
          <a:bodyPr/>
          <a:lstStyle/>
          <a:p>
            <a:fld id="{0123C834-8E48-44DE-9BB7-130D0F8BFB75}" type="slidenum">
              <a:rPr lang="en-US" smtClean="0"/>
              <a:t>3</a:t>
            </a:fld>
            <a:endParaRPr lang="en-US"/>
          </a:p>
        </p:txBody>
      </p:sp>
    </p:spTree>
    <p:extLst>
      <p:ext uri="{BB962C8B-B14F-4D97-AF65-F5344CB8AC3E}">
        <p14:creationId xmlns:p14="http://schemas.microsoft.com/office/powerpoint/2010/main" val="602929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Record the given burn plan objective and then estimate or measure what was achieved. Include pictures to show whether objectives </a:t>
            </a:r>
            <a:r>
              <a:rPr lang="en-US"/>
              <a:t>were achieved </a:t>
            </a:r>
            <a:r>
              <a:rPr lang="en-US" dirty="0"/>
              <a:t>if the </a:t>
            </a:r>
            <a:r>
              <a:rPr lang="en-US" dirty="0" err="1"/>
              <a:t>photopoints</a:t>
            </a:r>
            <a:r>
              <a:rPr lang="en-US" dirty="0"/>
              <a:t> do not already represent it. </a:t>
            </a:r>
          </a:p>
        </p:txBody>
      </p:sp>
      <p:sp>
        <p:nvSpPr>
          <p:cNvPr id="4" name="Slide Number Placeholder 3"/>
          <p:cNvSpPr>
            <a:spLocks noGrp="1"/>
          </p:cNvSpPr>
          <p:nvPr>
            <p:ph type="sldNum" sz="quarter" idx="5"/>
          </p:nvPr>
        </p:nvSpPr>
        <p:spPr/>
        <p:txBody>
          <a:bodyPr/>
          <a:lstStyle/>
          <a:p>
            <a:fld id="{0123C834-8E48-44DE-9BB7-130D0F8BFB75}" type="slidenum">
              <a:rPr lang="en-US" smtClean="0"/>
              <a:t>4</a:t>
            </a:fld>
            <a:endParaRPr lang="en-US"/>
          </a:p>
        </p:txBody>
      </p:sp>
    </p:spTree>
    <p:extLst>
      <p:ext uri="{BB962C8B-B14F-4D97-AF65-F5344CB8AC3E}">
        <p14:creationId xmlns:p14="http://schemas.microsoft.com/office/powerpoint/2010/main" val="1227545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 picture of the fuel bed</a:t>
            </a:r>
          </a:p>
        </p:txBody>
      </p:sp>
      <p:sp>
        <p:nvSpPr>
          <p:cNvPr id="4" name="Slide Number Placeholder 3"/>
          <p:cNvSpPr>
            <a:spLocks noGrp="1"/>
          </p:cNvSpPr>
          <p:nvPr>
            <p:ph type="sldNum" sz="quarter" idx="5"/>
          </p:nvPr>
        </p:nvSpPr>
        <p:spPr/>
        <p:txBody>
          <a:bodyPr/>
          <a:lstStyle/>
          <a:p>
            <a:fld id="{0123C834-8E48-44DE-9BB7-130D0F8BFB75}" type="slidenum">
              <a:rPr lang="en-US" smtClean="0"/>
              <a:t>6</a:t>
            </a:fld>
            <a:endParaRPr lang="en-US"/>
          </a:p>
        </p:txBody>
      </p:sp>
    </p:spTree>
    <p:extLst>
      <p:ext uri="{BB962C8B-B14F-4D97-AF65-F5344CB8AC3E}">
        <p14:creationId xmlns:p14="http://schemas.microsoft.com/office/powerpoint/2010/main" val="4195162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videos or pictures of typical fire behavior. Either include one video that represents all fire behavior or make different slides to show the different types of fire behavior. </a:t>
            </a:r>
          </a:p>
        </p:txBody>
      </p:sp>
      <p:sp>
        <p:nvSpPr>
          <p:cNvPr id="4" name="Slide Number Placeholder 3"/>
          <p:cNvSpPr>
            <a:spLocks noGrp="1"/>
          </p:cNvSpPr>
          <p:nvPr>
            <p:ph type="sldNum" sz="quarter" idx="5"/>
          </p:nvPr>
        </p:nvSpPr>
        <p:spPr/>
        <p:txBody>
          <a:bodyPr/>
          <a:lstStyle/>
          <a:p>
            <a:fld id="{0123C834-8E48-44DE-9BB7-130D0F8BFB75}" type="slidenum">
              <a:rPr lang="en-US" smtClean="0"/>
              <a:t>7</a:t>
            </a:fld>
            <a:endParaRPr lang="en-US"/>
          </a:p>
        </p:txBody>
      </p:sp>
    </p:spTree>
    <p:extLst>
      <p:ext uri="{BB962C8B-B14F-4D97-AF65-F5344CB8AC3E}">
        <p14:creationId xmlns:p14="http://schemas.microsoft.com/office/powerpoint/2010/main" val="364805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pre, during and post pictures for the same spot – tips pick a notable place to stand on and something recognizable in our photos so you can find your way back to the same location. Try and pick the places in the photos that you think will show whether the objectives of the burn were met. </a:t>
            </a:r>
          </a:p>
        </p:txBody>
      </p:sp>
      <p:sp>
        <p:nvSpPr>
          <p:cNvPr id="4" name="Slide Number Placeholder 3"/>
          <p:cNvSpPr>
            <a:spLocks noGrp="1"/>
          </p:cNvSpPr>
          <p:nvPr>
            <p:ph type="sldNum" sz="quarter" idx="5"/>
          </p:nvPr>
        </p:nvSpPr>
        <p:spPr/>
        <p:txBody>
          <a:bodyPr/>
          <a:lstStyle/>
          <a:p>
            <a:fld id="{0123C834-8E48-44DE-9BB7-130D0F8BFB75}" type="slidenum">
              <a:rPr lang="en-US" smtClean="0"/>
              <a:t>8</a:t>
            </a:fld>
            <a:endParaRPr lang="en-US"/>
          </a:p>
        </p:txBody>
      </p:sp>
    </p:spTree>
    <p:extLst>
      <p:ext uri="{BB962C8B-B14F-4D97-AF65-F5344CB8AC3E}">
        <p14:creationId xmlns:p14="http://schemas.microsoft.com/office/powerpoint/2010/main" val="3522454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pre, during and post pictures for the same spot – tips pick a notable place to stand on and something recognizable in our photos so you can find your way back to the same location. Try and pick the places in the photos that you think will show whether the objectives of the burn were met. </a:t>
            </a:r>
          </a:p>
          <a:p>
            <a:endParaRPr lang="en-US" dirty="0"/>
          </a:p>
        </p:txBody>
      </p:sp>
      <p:sp>
        <p:nvSpPr>
          <p:cNvPr id="4" name="Slide Number Placeholder 3"/>
          <p:cNvSpPr>
            <a:spLocks noGrp="1"/>
          </p:cNvSpPr>
          <p:nvPr>
            <p:ph type="sldNum" sz="quarter" idx="5"/>
          </p:nvPr>
        </p:nvSpPr>
        <p:spPr/>
        <p:txBody>
          <a:bodyPr/>
          <a:lstStyle/>
          <a:p>
            <a:fld id="{0123C834-8E48-44DE-9BB7-130D0F8BFB75}" type="slidenum">
              <a:rPr lang="en-US" smtClean="0"/>
              <a:t>9</a:t>
            </a:fld>
            <a:endParaRPr lang="en-US"/>
          </a:p>
        </p:txBody>
      </p:sp>
    </p:spTree>
    <p:extLst>
      <p:ext uri="{BB962C8B-B14F-4D97-AF65-F5344CB8AC3E}">
        <p14:creationId xmlns:p14="http://schemas.microsoft.com/office/powerpoint/2010/main" val="3313347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pre, during and post pictures for the same spot – tips pick a notable place to stand on and something recognizable in our photos so you can find your way back to the same location. Try and pick the places in the photos that you think will show whether the objectives of the burn were met. </a:t>
            </a:r>
          </a:p>
          <a:p>
            <a:endParaRPr lang="en-US" dirty="0"/>
          </a:p>
        </p:txBody>
      </p:sp>
      <p:sp>
        <p:nvSpPr>
          <p:cNvPr id="4" name="Slide Number Placeholder 3"/>
          <p:cNvSpPr>
            <a:spLocks noGrp="1"/>
          </p:cNvSpPr>
          <p:nvPr>
            <p:ph type="sldNum" sz="quarter" idx="5"/>
          </p:nvPr>
        </p:nvSpPr>
        <p:spPr/>
        <p:txBody>
          <a:bodyPr/>
          <a:lstStyle/>
          <a:p>
            <a:fld id="{0123C834-8E48-44DE-9BB7-130D0F8BFB75}" type="slidenum">
              <a:rPr lang="en-US" smtClean="0"/>
              <a:t>10</a:t>
            </a:fld>
            <a:endParaRPr lang="en-US"/>
          </a:p>
        </p:txBody>
      </p:sp>
    </p:spTree>
    <p:extLst>
      <p:ext uri="{BB962C8B-B14F-4D97-AF65-F5344CB8AC3E}">
        <p14:creationId xmlns:p14="http://schemas.microsoft.com/office/powerpoint/2010/main" val="72630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F2C5B-3A5D-C479-2EEC-DAE8A7DA82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4D96B1-8ECB-F3E7-824B-9FFC36E6AB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1F20A5-4534-120E-4EE2-FE209D07A9B2}"/>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5" name="Footer Placeholder 4">
            <a:extLst>
              <a:ext uri="{FF2B5EF4-FFF2-40B4-BE49-F238E27FC236}">
                <a16:creationId xmlns:a16="http://schemas.microsoft.com/office/drawing/2014/main" id="{E11F82B6-F2D4-2393-D167-60452751F6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67391-E057-785E-F664-134A7385E0DE}"/>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3791818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2D7DA-07C6-0F80-2D80-42933F528D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EC92E4-6531-BF15-285D-F8263389E1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30B2C-85F3-ECF5-0593-05A12EF37F5B}"/>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5" name="Footer Placeholder 4">
            <a:extLst>
              <a:ext uri="{FF2B5EF4-FFF2-40B4-BE49-F238E27FC236}">
                <a16:creationId xmlns:a16="http://schemas.microsoft.com/office/drawing/2014/main" id="{BBF1E4D7-6CF4-0D1F-A5BF-A0199A560F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BF1B3-FDD6-3AE6-B138-0F88C39AB01D}"/>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372955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EAA594-3A34-BF9E-C750-406647B0AD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5DEBC1-F355-96F5-0D10-25576DED48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B096D-81D5-480C-5B60-D1223B8C6650}"/>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5" name="Footer Placeholder 4">
            <a:extLst>
              <a:ext uri="{FF2B5EF4-FFF2-40B4-BE49-F238E27FC236}">
                <a16:creationId xmlns:a16="http://schemas.microsoft.com/office/drawing/2014/main" id="{7D6BF29B-2DDE-5486-2B0D-2DB0D0EA4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4DEA9B-AA20-4C93-6BC7-4D3731C11F55}"/>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199177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6FA5-0DE2-2C34-4CD4-33E6EE3BCA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E85598-C8F0-D183-A066-BAA651BFD8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8F15F6-91A0-44A2-1558-134953088E09}"/>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5" name="Footer Placeholder 4">
            <a:extLst>
              <a:ext uri="{FF2B5EF4-FFF2-40B4-BE49-F238E27FC236}">
                <a16:creationId xmlns:a16="http://schemas.microsoft.com/office/drawing/2014/main" id="{6926050C-C163-AEF2-81E9-ACB824F308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389079-4BEB-FB2F-CEAE-6AB030A5FB5C}"/>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169375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F56C7-EBEC-CEC7-AF02-765B5DF82A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81A8B4-8A13-0B6D-03A0-107B0E510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3ACCCD-ACB0-043A-FFDB-1638511BA722}"/>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5" name="Footer Placeholder 4">
            <a:extLst>
              <a:ext uri="{FF2B5EF4-FFF2-40B4-BE49-F238E27FC236}">
                <a16:creationId xmlns:a16="http://schemas.microsoft.com/office/drawing/2014/main" id="{3F3253D1-7DAE-5397-9354-B78BFD89E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4A2A52-FAEB-6E47-9B28-48D23C9866FC}"/>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3550884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353E-8D11-D52B-BFF6-AA7F8921A3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8DC500-65C8-DD74-4CA3-2C10DB4D94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AB604C-2A14-FA84-A96D-202C82A3C3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88FB62-6578-099B-5DC0-E11F8A6262F0}"/>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6" name="Footer Placeholder 5">
            <a:extLst>
              <a:ext uri="{FF2B5EF4-FFF2-40B4-BE49-F238E27FC236}">
                <a16:creationId xmlns:a16="http://schemas.microsoft.com/office/drawing/2014/main" id="{3244F93A-6D7D-3EFB-D41A-D1BC55884C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6B6DF0-3AC6-3167-4E00-D8B12B66242B}"/>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3106776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E96DD-E90A-BCDA-9581-967A3E4BE6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F68A5E-6910-0349-2BBF-BB9F68B5F0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CC3A98-FE84-1A7B-4A32-D6463B0DE7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793AC5-D8AE-4897-D0D8-3EE68A9A4E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8E972B-B904-A7C2-F79A-5F6C7E1797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BB4823-ADD9-B95E-150B-033761C5F183}"/>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8" name="Footer Placeholder 7">
            <a:extLst>
              <a:ext uri="{FF2B5EF4-FFF2-40B4-BE49-F238E27FC236}">
                <a16:creationId xmlns:a16="http://schemas.microsoft.com/office/drawing/2014/main" id="{32C34A27-C58F-3BDA-E6C0-F77DA976ED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FC9CC8-DCF0-F97A-DE31-781FDBACCD18}"/>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106865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E1BF6-4866-A694-BF29-CD9F6827C1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DDDDB3-AE66-D58F-F8EB-267DE785AF92}"/>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4" name="Footer Placeholder 3">
            <a:extLst>
              <a:ext uri="{FF2B5EF4-FFF2-40B4-BE49-F238E27FC236}">
                <a16:creationId xmlns:a16="http://schemas.microsoft.com/office/drawing/2014/main" id="{D0F5C8F9-E51D-A8DA-41C4-77F0D39C34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2B0795-4F98-6101-AF80-7040C4824A1C}"/>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1772969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ADB541-731B-880F-0F33-68140A0A532D}"/>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3" name="Footer Placeholder 2">
            <a:extLst>
              <a:ext uri="{FF2B5EF4-FFF2-40B4-BE49-F238E27FC236}">
                <a16:creationId xmlns:a16="http://schemas.microsoft.com/office/drawing/2014/main" id="{0EA3217C-E5A2-11FA-8A58-9061DA0A2F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F56A0F-01B7-7AEB-AE92-79035BDB3B2C}"/>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229122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B5BD0-DF50-8A9D-678B-25863A0DA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9760BC-F0BB-A3AC-6548-AB3EA2E4A4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CE1073-994E-1296-5C91-DA2369A4DF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E51F9C-7D10-E32B-8B74-9B18B0F8A72C}"/>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6" name="Footer Placeholder 5">
            <a:extLst>
              <a:ext uri="{FF2B5EF4-FFF2-40B4-BE49-F238E27FC236}">
                <a16:creationId xmlns:a16="http://schemas.microsoft.com/office/drawing/2014/main" id="{91C15369-A7F7-C920-EACE-48CAC02A79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6FF2C-4DBF-0387-A9BD-BFA4F264AC47}"/>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3904549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C4299-FC86-FF32-2729-0064E96E2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DC3C1B-392C-0890-E96A-FDC60F514A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7E1443-356D-83EC-8F5A-B5B9ABD850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46348D-12BD-214E-60F1-2D4F2B17ABF3}"/>
              </a:ext>
            </a:extLst>
          </p:cNvPr>
          <p:cNvSpPr>
            <a:spLocks noGrp="1"/>
          </p:cNvSpPr>
          <p:nvPr>
            <p:ph type="dt" sz="half" idx="10"/>
          </p:nvPr>
        </p:nvSpPr>
        <p:spPr/>
        <p:txBody>
          <a:bodyPr/>
          <a:lstStyle/>
          <a:p>
            <a:fld id="{CCA870DD-83F1-4587-B88C-724019CE1CED}" type="datetimeFigureOut">
              <a:rPr lang="en-US" smtClean="0"/>
              <a:t>3/27/2024</a:t>
            </a:fld>
            <a:endParaRPr lang="en-US"/>
          </a:p>
        </p:txBody>
      </p:sp>
      <p:sp>
        <p:nvSpPr>
          <p:cNvPr id="6" name="Footer Placeholder 5">
            <a:extLst>
              <a:ext uri="{FF2B5EF4-FFF2-40B4-BE49-F238E27FC236}">
                <a16:creationId xmlns:a16="http://schemas.microsoft.com/office/drawing/2014/main" id="{5ACD3462-8D63-8C7A-5DF3-BA45F6562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1B769-97F0-20CB-AE93-E6339EC4F062}"/>
              </a:ext>
            </a:extLst>
          </p:cNvPr>
          <p:cNvSpPr>
            <a:spLocks noGrp="1"/>
          </p:cNvSpPr>
          <p:nvPr>
            <p:ph type="sldNum" sz="quarter" idx="12"/>
          </p:nvPr>
        </p:nvSpPr>
        <p:spPr/>
        <p:txBody>
          <a:bodyPr/>
          <a:lstStyle/>
          <a:p>
            <a:fld id="{E7F17DEC-0EC2-44BD-A15E-601B40B1BAEA}" type="slidenum">
              <a:rPr lang="en-US" smtClean="0"/>
              <a:t>‹#›</a:t>
            </a:fld>
            <a:endParaRPr lang="en-US"/>
          </a:p>
        </p:txBody>
      </p:sp>
    </p:spTree>
    <p:extLst>
      <p:ext uri="{BB962C8B-B14F-4D97-AF65-F5344CB8AC3E}">
        <p14:creationId xmlns:p14="http://schemas.microsoft.com/office/powerpoint/2010/main" val="290085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DD54A5-1B1A-94BF-9B56-2B3A114A01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3C50C2-EE75-FE33-FEFD-80FC4141BA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8735BF-1DB3-0FA0-F2C8-0D216F1AE6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870DD-83F1-4587-B88C-724019CE1CED}" type="datetimeFigureOut">
              <a:rPr lang="en-US" smtClean="0"/>
              <a:t>3/27/2024</a:t>
            </a:fld>
            <a:endParaRPr lang="en-US"/>
          </a:p>
        </p:txBody>
      </p:sp>
      <p:sp>
        <p:nvSpPr>
          <p:cNvPr id="5" name="Footer Placeholder 4">
            <a:extLst>
              <a:ext uri="{FF2B5EF4-FFF2-40B4-BE49-F238E27FC236}">
                <a16:creationId xmlns:a16="http://schemas.microsoft.com/office/drawing/2014/main" id="{9A3F0516-41C8-982D-A48E-9139A44D60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F2BE1F-91A4-AD28-7C85-7713313693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17DEC-0EC2-44BD-A15E-601B40B1BAEA}" type="slidenum">
              <a:rPr lang="en-US" smtClean="0"/>
              <a:t>‹#›</a:t>
            </a:fld>
            <a:endParaRPr lang="en-US"/>
          </a:p>
        </p:txBody>
      </p:sp>
    </p:spTree>
    <p:extLst>
      <p:ext uri="{BB962C8B-B14F-4D97-AF65-F5344CB8AC3E}">
        <p14:creationId xmlns:p14="http://schemas.microsoft.com/office/powerpoint/2010/main" val="1638338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2B015-63F6-9351-688A-958015B97ACF}"/>
              </a:ext>
            </a:extLst>
          </p:cNvPr>
          <p:cNvSpPr>
            <a:spLocks noGrp="1"/>
          </p:cNvSpPr>
          <p:nvPr>
            <p:ph type="ctrTitle"/>
          </p:nvPr>
        </p:nvSpPr>
        <p:spPr/>
        <p:txBody>
          <a:bodyPr/>
          <a:lstStyle/>
          <a:p>
            <a:r>
              <a:rPr lang="en-US" dirty="0"/>
              <a:t>Name of burn</a:t>
            </a:r>
          </a:p>
        </p:txBody>
      </p:sp>
      <p:sp>
        <p:nvSpPr>
          <p:cNvPr id="3" name="Subtitle 2">
            <a:extLst>
              <a:ext uri="{FF2B5EF4-FFF2-40B4-BE49-F238E27FC236}">
                <a16:creationId xmlns:a16="http://schemas.microsoft.com/office/drawing/2014/main" id="{90DE7298-D719-D746-FD07-C2A2AD1DF792}"/>
              </a:ext>
            </a:extLst>
          </p:cNvPr>
          <p:cNvSpPr>
            <a:spLocks noGrp="1"/>
          </p:cNvSpPr>
          <p:nvPr>
            <p:ph type="subTitle" idx="1"/>
          </p:nvPr>
        </p:nvSpPr>
        <p:spPr/>
        <p:txBody>
          <a:bodyPr/>
          <a:lstStyle/>
          <a:p>
            <a:r>
              <a:rPr lang="en-US" dirty="0"/>
              <a:t>Your name and date</a:t>
            </a:r>
          </a:p>
        </p:txBody>
      </p:sp>
    </p:spTree>
    <p:extLst>
      <p:ext uri="{BB962C8B-B14F-4D97-AF65-F5344CB8AC3E}">
        <p14:creationId xmlns:p14="http://schemas.microsoft.com/office/powerpoint/2010/main" val="1349177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DB7F-257F-1C88-744B-5F19F9CE67B5}"/>
              </a:ext>
            </a:extLst>
          </p:cNvPr>
          <p:cNvSpPr>
            <a:spLocks noGrp="1"/>
          </p:cNvSpPr>
          <p:nvPr>
            <p:ph type="title"/>
          </p:nvPr>
        </p:nvSpPr>
        <p:spPr/>
        <p:txBody>
          <a:bodyPr/>
          <a:lstStyle/>
          <a:p>
            <a:r>
              <a:rPr lang="en-US" dirty="0"/>
              <a:t>Photo Point #3</a:t>
            </a:r>
          </a:p>
        </p:txBody>
      </p:sp>
      <p:sp>
        <p:nvSpPr>
          <p:cNvPr id="3" name="Content Placeholder 2">
            <a:extLst>
              <a:ext uri="{FF2B5EF4-FFF2-40B4-BE49-F238E27FC236}">
                <a16:creationId xmlns:a16="http://schemas.microsoft.com/office/drawing/2014/main" id="{BCC67300-154D-BEFD-1DAB-3053C41095B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87166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A691-4C34-B372-4A02-1E00DF7AECE9}"/>
              </a:ext>
            </a:extLst>
          </p:cNvPr>
          <p:cNvSpPr>
            <a:spLocks noGrp="1"/>
          </p:cNvSpPr>
          <p:nvPr>
            <p:ph type="title"/>
          </p:nvPr>
        </p:nvSpPr>
        <p:spPr/>
        <p:txBody>
          <a:bodyPr/>
          <a:lstStyle/>
          <a:p>
            <a:r>
              <a:rPr lang="en-US" dirty="0"/>
              <a:t>Stand out moments</a:t>
            </a:r>
          </a:p>
        </p:txBody>
      </p:sp>
      <p:sp>
        <p:nvSpPr>
          <p:cNvPr id="3" name="Content Placeholder 2">
            <a:extLst>
              <a:ext uri="{FF2B5EF4-FFF2-40B4-BE49-F238E27FC236}">
                <a16:creationId xmlns:a16="http://schemas.microsoft.com/office/drawing/2014/main" id="{322952E0-E257-508C-41CE-54B431C5D68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7431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ED050-8B0B-746C-7EB7-F8CF79963D47}"/>
              </a:ext>
            </a:extLst>
          </p:cNvPr>
          <p:cNvSpPr>
            <a:spLocks noGrp="1"/>
          </p:cNvSpPr>
          <p:nvPr>
            <p:ph type="title"/>
          </p:nvPr>
        </p:nvSpPr>
        <p:spPr/>
        <p:txBody>
          <a:bodyPr/>
          <a:lstStyle/>
          <a:p>
            <a:r>
              <a:rPr lang="en-US" dirty="0"/>
              <a:t>Site description</a:t>
            </a:r>
          </a:p>
        </p:txBody>
      </p:sp>
      <p:sp>
        <p:nvSpPr>
          <p:cNvPr id="3" name="Content Placeholder 2">
            <a:extLst>
              <a:ext uri="{FF2B5EF4-FFF2-40B4-BE49-F238E27FC236}">
                <a16:creationId xmlns:a16="http://schemas.microsoft.com/office/drawing/2014/main" id="{AA662B5E-DC1F-4861-3536-D8EE760738FB}"/>
              </a:ext>
            </a:extLst>
          </p:cNvPr>
          <p:cNvSpPr>
            <a:spLocks noGrp="1"/>
          </p:cNvSpPr>
          <p:nvPr>
            <p:ph idx="1"/>
          </p:nvPr>
        </p:nvSpPr>
        <p:spPr/>
        <p:txBody>
          <a:bodyPr/>
          <a:lstStyle/>
          <a:p>
            <a:r>
              <a:rPr lang="en-US" dirty="0"/>
              <a:t>Acres:</a:t>
            </a:r>
          </a:p>
          <a:p>
            <a:r>
              <a:rPr lang="en-US" dirty="0"/>
              <a:t>Dominant fuel type:</a:t>
            </a:r>
          </a:p>
          <a:p>
            <a:r>
              <a:rPr lang="en-US" dirty="0"/>
              <a:t>Fuel Models:</a:t>
            </a:r>
          </a:p>
        </p:txBody>
      </p:sp>
    </p:spTree>
    <p:extLst>
      <p:ext uri="{BB962C8B-B14F-4D97-AF65-F5344CB8AC3E}">
        <p14:creationId xmlns:p14="http://schemas.microsoft.com/office/powerpoint/2010/main" val="3734673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D0DE9-B32A-DDBF-B9E1-76374E3B39A6}"/>
              </a:ext>
            </a:extLst>
          </p:cNvPr>
          <p:cNvSpPr>
            <a:spLocks noGrp="1"/>
          </p:cNvSpPr>
          <p:nvPr>
            <p:ph type="title"/>
          </p:nvPr>
        </p:nvSpPr>
        <p:spPr/>
        <p:txBody>
          <a:bodyPr/>
          <a:lstStyle/>
          <a:p>
            <a:r>
              <a:rPr lang="en-US" dirty="0"/>
              <a:t>Summary of events</a:t>
            </a:r>
          </a:p>
        </p:txBody>
      </p:sp>
      <p:graphicFrame>
        <p:nvGraphicFramePr>
          <p:cNvPr id="4" name="Table 4">
            <a:extLst>
              <a:ext uri="{FF2B5EF4-FFF2-40B4-BE49-F238E27FC236}">
                <a16:creationId xmlns:a16="http://schemas.microsoft.com/office/drawing/2014/main" id="{CCE90315-9C46-0B80-B2D2-459A95EACD8D}"/>
              </a:ext>
            </a:extLst>
          </p:cNvPr>
          <p:cNvGraphicFramePr>
            <a:graphicFrameLocks noGrp="1"/>
          </p:cNvGraphicFramePr>
          <p:nvPr>
            <p:ph idx="1"/>
            <p:extLst>
              <p:ext uri="{D42A27DB-BD31-4B8C-83A1-F6EECF244321}">
                <p14:modId xmlns:p14="http://schemas.microsoft.com/office/powerpoint/2010/main" val="2184312371"/>
              </p:ext>
            </p:extLst>
          </p:nvPr>
        </p:nvGraphicFramePr>
        <p:xfrm>
          <a:off x="838200" y="1825625"/>
          <a:ext cx="6404264" cy="1854200"/>
        </p:xfrm>
        <a:graphic>
          <a:graphicData uri="http://schemas.openxmlformats.org/drawingml/2006/table">
            <a:tbl>
              <a:tblPr firstRow="1" bandRow="1">
                <a:tableStyleId>{073A0DAA-6AF3-43AB-8588-CEC1D06C72B9}</a:tableStyleId>
              </a:tblPr>
              <a:tblGrid>
                <a:gridCol w="1021773">
                  <a:extLst>
                    <a:ext uri="{9D8B030D-6E8A-4147-A177-3AD203B41FA5}">
                      <a16:colId xmlns:a16="http://schemas.microsoft.com/office/drawing/2014/main" val="4203915063"/>
                    </a:ext>
                  </a:extLst>
                </a:gridCol>
                <a:gridCol w="5382491">
                  <a:extLst>
                    <a:ext uri="{9D8B030D-6E8A-4147-A177-3AD203B41FA5}">
                      <a16:colId xmlns:a16="http://schemas.microsoft.com/office/drawing/2014/main" val="3991975031"/>
                    </a:ext>
                  </a:extLst>
                </a:gridCol>
              </a:tblGrid>
              <a:tr h="370840">
                <a:tc>
                  <a:txBody>
                    <a:bodyPr/>
                    <a:lstStyle/>
                    <a:p>
                      <a:r>
                        <a:rPr lang="en-US" dirty="0"/>
                        <a:t>Time</a:t>
                      </a:r>
                    </a:p>
                  </a:txBody>
                  <a:tcPr/>
                </a:tc>
                <a:tc>
                  <a:txBody>
                    <a:bodyPr/>
                    <a:lstStyle/>
                    <a:p>
                      <a:r>
                        <a:rPr lang="en-US" dirty="0"/>
                        <a:t>Event</a:t>
                      </a:r>
                    </a:p>
                  </a:txBody>
                  <a:tcPr/>
                </a:tc>
                <a:extLst>
                  <a:ext uri="{0D108BD9-81ED-4DB2-BD59-A6C34878D82A}">
                    <a16:rowId xmlns:a16="http://schemas.microsoft.com/office/drawing/2014/main" val="2898149965"/>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408348066"/>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142990964"/>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644566146"/>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2295450619"/>
                  </a:ext>
                </a:extLst>
              </a:tr>
            </a:tbl>
          </a:graphicData>
        </a:graphic>
      </p:graphicFrame>
    </p:spTree>
    <p:extLst>
      <p:ext uri="{BB962C8B-B14F-4D97-AF65-F5344CB8AC3E}">
        <p14:creationId xmlns:p14="http://schemas.microsoft.com/office/powerpoint/2010/main" val="4227211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54DA-E2EF-A79A-55AD-47F53CA6A9AE}"/>
              </a:ext>
            </a:extLst>
          </p:cNvPr>
          <p:cNvSpPr>
            <a:spLocks noGrp="1"/>
          </p:cNvSpPr>
          <p:nvPr>
            <p:ph type="title"/>
          </p:nvPr>
        </p:nvSpPr>
        <p:spPr/>
        <p:txBody>
          <a:bodyPr/>
          <a:lstStyle/>
          <a:p>
            <a:r>
              <a:rPr lang="en-US" dirty="0"/>
              <a:t>Objective evaluation</a:t>
            </a:r>
          </a:p>
        </p:txBody>
      </p:sp>
      <p:graphicFrame>
        <p:nvGraphicFramePr>
          <p:cNvPr id="4" name="Table 4">
            <a:extLst>
              <a:ext uri="{FF2B5EF4-FFF2-40B4-BE49-F238E27FC236}">
                <a16:creationId xmlns:a16="http://schemas.microsoft.com/office/drawing/2014/main" id="{2C4729A1-F044-BCAA-3427-877B454F3972}"/>
              </a:ext>
            </a:extLst>
          </p:cNvPr>
          <p:cNvGraphicFramePr>
            <a:graphicFrameLocks noGrp="1"/>
          </p:cNvGraphicFramePr>
          <p:nvPr>
            <p:ph idx="1"/>
            <p:extLst>
              <p:ext uri="{D42A27DB-BD31-4B8C-83A1-F6EECF244321}">
                <p14:modId xmlns:p14="http://schemas.microsoft.com/office/powerpoint/2010/main" val="777213266"/>
              </p:ext>
            </p:extLst>
          </p:nvPr>
        </p:nvGraphicFramePr>
        <p:xfrm>
          <a:off x="838200" y="1825625"/>
          <a:ext cx="10515600" cy="2595880"/>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1981572688"/>
                    </a:ext>
                  </a:extLst>
                </a:gridCol>
                <a:gridCol w="5257800">
                  <a:extLst>
                    <a:ext uri="{9D8B030D-6E8A-4147-A177-3AD203B41FA5}">
                      <a16:colId xmlns:a16="http://schemas.microsoft.com/office/drawing/2014/main" val="2011927833"/>
                    </a:ext>
                  </a:extLst>
                </a:gridCol>
              </a:tblGrid>
              <a:tr h="370840">
                <a:tc>
                  <a:txBody>
                    <a:bodyPr/>
                    <a:lstStyle/>
                    <a:p>
                      <a:r>
                        <a:rPr lang="en-US" dirty="0"/>
                        <a:t>Burn plan objective</a:t>
                      </a:r>
                    </a:p>
                  </a:txBody>
                  <a:tcPr/>
                </a:tc>
                <a:tc>
                  <a:txBody>
                    <a:bodyPr/>
                    <a:lstStyle/>
                    <a:p>
                      <a:r>
                        <a:rPr lang="en-US" dirty="0"/>
                        <a:t>What was achieved</a:t>
                      </a:r>
                    </a:p>
                  </a:txBody>
                  <a:tcPr/>
                </a:tc>
                <a:extLst>
                  <a:ext uri="{0D108BD9-81ED-4DB2-BD59-A6C34878D82A}">
                    <a16:rowId xmlns:a16="http://schemas.microsoft.com/office/drawing/2014/main" val="2074339244"/>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023380473"/>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434543184"/>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3761509105"/>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116631042"/>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36733931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9849317"/>
                  </a:ext>
                </a:extLst>
              </a:tr>
            </a:tbl>
          </a:graphicData>
        </a:graphic>
      </p:graphicFrame>
    </p:spTree>
    <p:extLst>
      <p:ext uri="{BB962C8B-B14F-4D97-AF65-F5344CB8AC3E}">
        <p14:creationId xmlns:p14="http://schemas.microsoft.com/office/powerpoint/2010/main" val="104451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2E281-F862-8CE8-80EA-94219294FCB5}"/>
              </a:ext>
            </a:extLst>
          </p:cNvPr>
          <p:cNvSpPr>
            <a:spLocks noGrp="1"/>
          </p:cNvSpPr>
          <p:nvPr>
            <p:ph type="title"/>
          </p:nvPr>
        </p:nvSpPr>
        <p:spPr/>
        <p:txBody>
          <a:bodyPr/>
          <a:lstStyle/>
          <a:p>
            <a:r>
              <a:rPr lang="en-US" dirty="0"/>
              <a:t>Weather</a:t>
            </a:r>
          </a:p>
        </p:txBody>
      </p:sp>
      <p:graphicFrame>
        <p:nvGraphicFramePr>
          <p:cNvPr id="4" name="Table 4">
            <a:extLst>
              <a:ext uri="{FF2B5EF4-FFF2-40B4-BE49-F238E27FC236}">
                <a16:creationId xmlns:a16="http://schemas.microsoft.com/office/drawing/2014/main" id="{6DA75166-99D8-A4F2-C2DA-81647F319130}"/>
              </a:ext>
            </a:extLst>
          </p:cNvPr>
          <p:cNvGraphicFramePr>
            <a:graphicFrameLocks noGrp="1"/>
          </p:cNvGraphicFramePr>
          <p:nvPr>
            <p:ph idx="1"/>
            <p:extLst>
              <p:ext uri="{D42A27DB-BD31-4B8C-83A1-F6EECF244321}">
                <p14:modId xmlns:p14="http://schemas.microsoft.com/office/powerpoint/2010/main" val="2086496225"/>
              </p:ext>
            </p:extLst>
          </p:nvPr>
        </p:nvGraphicFramePr>
        <p:xfrm>
          <a:off x="838200" y="1825625"/>
          <a:ext cx="10515603" cy="2865120"/>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1761786606"/>
                    </a:ext>
                  </a:extLst>
                </a:gridCol>
                <a:gridCol w="1502229">
                  <a:extLst>
                    <a:ext uri="{9D8B030D-6E8A-4147-A177-3AD203B41FA5}">
                      <a16:colId xmlns:a16="http://schemas.microsoft.com/office/drawing/2014/main" val="602989280"/>
                    </a:ext>
                  </a:extLst>
                </a:gridCol>
                <a:gridCol w="1502229">
                  <a:extLst>
                    <a:ext uri="{9D8B030D-6E8A-4147-A177-3AD203B41FA5}">
                      <a16:colId xmlns:a16="http://schemas.microsoft.com/office/drawing/2014/main" val="2892781026"/>
                    </a:ext>
                  </a:extLst>
                </a:gridCol>
                <a:gridCol w="1502229">
                  <a:extLst>
                    <a:ext uri="{9D8B030D-6E8A-4147-A177-3AD203B41FA5}">
                      <a16:colId xmlns:a16="http://schemas.microsoft.com/office/drawing/2014/main" val="2125529329"/>
                    </a:ext>
                  </a:extLst>
                </a:gridCol>
                <a:gridCol w="1502229">
                  <a:extLst>
                    <a:ext uri="{9D8B030D-6E8A-4147-A177-3AD203B41FA5}">
                      <a16:colId xmlns:a16="http://schemas.microsoft.com/office/drawing/2014/main" val="3395849236"/>
                    </a:ext>
                  </a:extLst>
                </a:gridCol>
                <a:gridCol w="1502229">
                  <a:extLst>
                    <a:ext uri="{9D8B030D-6E8A-4147-A177-3AD203B41FA5}">
                      <a16:colId xmlns:a16="http://schemas.microsoft.com/office/drawing/2014/main" val="1050794168"/>
                    </a:ext>
                  </a:extLst>
                </a:gridCol>
                <a:gridCol w="1502229">
                  <a:extLst>
                    <a:ext uri="{9D8B030D-6E8A-4147-A177-3AD203B41FA5}">
                      <a16:colId xmlns:a16="http://schemas.microsoft.com/office/drawing/2014/main" val="1297374569"/>
                    </a:ext>
                  </a:extLst>
                </a:gridCol>
              </a:tblGrid>
              <a:tr h="370840">
                <a:tc>
                  <a:txBody>
                    <a:bodyPr/>
                    <a:lstStyle/>
                    <a:p>
                      <a:r>
                        <a:rPr lang="en-US" dirty="0"/>
                        <a:t>Time</a:t>
                      </a:r>
                    </a:p>
                  </a:txBody>
                  <a:tcPr/>
                </a:tc>
                <a:tc>
                  <a:txBody>
                    <a:bodyPr/>
                    <a:lstStyle/>
                    <a:p>
                      <a:r>
                        <a:rPr lang="en-US" dirty="0"/>
                        <a:t>Location</a:t>
                      </a:r>
                    </a:p>
                  </a:txBody>
                  <a:tcPr/>
                </a:tc>
                <a:tc>
                  <a:txBody>
                    <a:bodyPr/>
                    <a:lstStyle/>
                    <a:p>
                      <a:r>
                        <a:rPr lang="en-US" dirty="0"/>
                        <a:t>Temp</a:t>
                      </a:r>
                    </a:p>
                  </a:txBody>
                  <a:tcPr/>
                </a:tc>
                <a:tc>
                  <a:txBody>
                    <a:bodyPr/>
                    <a:lstStyle/>
                    <a:p>
                      <a:r>
                        <a:rPr lang="en-US" dirty="0"/>
                        <a:t>RH</a:t>
                      </a:r>
                    </a:p>
                  </a:txBody>
                  <a:tcPr/>
                </a:tc>
                <a:tc>
                  <a:txBody>
                    <a:bodyPr/>
                    <a:lstStyle/>
                    <a:p>
                      <a:r>
                        <a:rPr lang="en-US" dirty="0"/>
                        <a:t>Wind </a:t>
                      </a:r>
                    </a:p>
                    <a:p>
                      <a:r>
                        <a:rPr lang="en-US" dirty="0"/>
                        <a:t>(ex.1-3 g 5)</a:t>
                      </a:r>
                    </a:p>
                  </a:txBody>
                  <a:tcPr/>
                </a:tc>
                <a:tc>
                  <a:txBody>
                    <a:bodyPr/>
                    <a:lstStyle/>
                    <a:p>
                      <a:r>
                        <a:rPr lang="en-US" dirty="0"/>
                        <a:t>FDFM</a:t>
                      </a:r>
                    </a:p>
                    <a:p>
                      <a:r>
                        <a:rPr lang="en-US" dirty="0"/>
                        <a:t>Exp./Sha</a:t>
                      </a:r>
                    </a:p>
                  </a:txBody>
                  <a:tcPr/>
                </a:tc>
                <a:tc>
                  <a:txBody>
                    <a:bodyPr/>
                    <a:lstStyle/>
                    <a:p>
                      <a:r>
                        <a:rPr lang="en-US" dirty="0"/>
                        <a:t>Cloud Cover %</a:t>
                      </a:r>
                    </a:p>
                  </a:txBody>
                  <a:tcPr/>
                </a:tc>
                <a:extLst>
                  <a:ext uri="{0D108BD9-81ED-4DB2-BD59-A6C34878D82A}">
                    <a16:rowId xmlns:a16="http://schemas.microsoft.com/office/drawing/2014/main" val="413350485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662339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6637855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964440003"/>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540271571"/>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971214284"/>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5706340"/>
                  </a:ext>
                </a:extLst>
              </a:tr>
            </a:tbl>
          </a:graphicData>
        </a:graphic>
      </p:graphicFrame>
    </p:spTree>
    <p:extLst>
      <p:ext uri="{BB962C8B-B14F-4D97-AF65-F5344CB8AC3E}">
        <p14:creationId xmlns:p14="http://schemas.microsoft.com/office/powerpoint/2010/main" val="2779162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857C0-5FD4-5CD3-5A03-DCD29066DBCE}"/>
              </a:ext>
            </a:extLst>
          </p:cNvPr>
          <p:cNvSpPr>
            <a:spLocks noGrp="1"/>
          </p:cNvSpPr>
          <p:nvPr>
            <p:ph type="title"/>
          </p:nvPr>
        </p:nvSpPr>
        <p:spPr/>
        <p:txBody>
          <a:bodyPr/>
          <a:lstStyle/>
          <a:p>
            <a:r>
              <a:rPr lang="en-US" dirty="0"/>
              <a:t>Fuel Moisture</a:t>
            </a:r>
          </a:p>
        </p:txBody>
      </p:sp>
      <p:graphicFrame>
        <p:nvGraphicFramePr>
          <p:cNvPr id="4" name="Table 4">
            <a:extLst>
              <a:ext uri="{FF2B5EF4-FFF2-40B4-BE49-F238E27FC236}">
                <a16:creationId xmlns:a16="http://schemas.microsoft.com/office/drawing/2014/main" id="{B3D610D5-F302-FDA4-D728-D9EFAB0A9498}"/>
              </a:ext>
            </a:extLst>
          </p:cNvPr>
          <p:cNvGraphicFramePr>
            <a:graphicFrameLocks noGrp="1"/>
          </p:cNvGraphicFramePr>
          <p:nvPr>
            <p:ph idx="1"/>
            <p:extLst>
              <p:ext uri="{D42A27DB-BD31-4B8C-83A1-F6EECF244321}">
                <p14:modId xmlns:p14="http://schemas.microsoft.com/office/powerpoint/2010/main" val="1153118097"/>
              </p:ext>
            </p:extLst>
          </p:nvPr>
        </p:nvGraphicFramePr>
        <p:xfrm>
          <a:off x="838200" y="1825625"/>
          <a:ext cx="4731327" cy="2595880"/>
        </p:xfrm>
        <a:graphic>
          <a:graphicData uri="http://schemas.openxmlformats.org/drawingml/2006/table">
            <a:tbl>
              <a:tblPr firstRow="1" bandRow="1">
                <a:tableStyleId>{5C22544A-7EE6-4342-B048-85BDC9FD1C3A}</a:tableStyleId>
              </a:tblPr>
              <a:tblGrid>
                <a:gridCol w="1759527">
                  <a:extLst>
                    <a:ext uri="{9D8B030D-6E8A-4147-A177-3AD203B41FA5}">
                      <a16:colId xmlns:a16="http://schemas.microsoft.com/office/drawing/2014/main" val="372017147"/>
                    </a:ext>
                  </a:extLst>
                </a:gridCol>
                <a:gridCol w="2971800">
                  <a:extLst>
                    <a:ext uri="{9D8B030D-6E8A-4147-A177-3AD203B41FA5}">
                      <a16:colId xmlns:a16="http://schemas.microsoft.com/office/drawing/2014/main" val="3936859157"/>
                    </a:ext>
                  </a:extLst>
                </a:gridCol>
              </a:tblGrid>
              <a:tr h="370840">
                <a:tc>
                  <a:txBody>
                    <a:bodyPr/>
                    <a:lstStyle/>
                    <a:p>
                      <a:r>
                        <a:rPr lang="en-US" dirty="0"/>
                        <a:t>Fuel Component</a:t>
                      </a:r>
                    </a:p>
                  </a:txBody>
                  <a:tcPr/>
                </a:tc>
                <a:tc>
                  <a:txBody>
                    <a:bodyPr/>
                    <a:lstStyle/>
                    <a:p>
                      <a:r>
                        <a:rPr lang="en-US" dirty="0"/>
                        <a:t>Moisture</a:t>
                      </a:r>
                    </a:p>
                  </a:txBody>
                  <a:tcPr/>
                </a:tc>
                <a:extLst>
                  <a:ext uri="{0D108BD9-81ED-4DB2-BD59-A6C34878D82A}">
                    <a16:rowId xmlns:a16="http://schemas.microsoft.com/office/drawing/2014/main" val="2987651982"/>
                  </a:ext>
                </a:extLst>
              </a:tr>
              <a:tr h="370840">
                <a:tc>
                  <a:txBody>
                    <a:bodyPr/>
                    <a:lstStyle/>
                    <a:p>
                      <a:r>
                        <a:rPr lang="en-US" dirty="0"/>
                        <a:t>1 </a:t>
                      </a:r>
                      <a:r>
                        <a:rPr lang="en-US" dirty="0" err="1"/>
                        <a:t>hr</a:t>
                      </a:r>
                      <a:endParaRPr lang="en-US" dirty="0"/>
                    </a:p>
                  </a:txBody>
                  <a:tcPr/>
                </a:tc>
                <a:tc>
                  <a:txBody>
                    <a:bodyPr/>
                    <a:lstStyle/>
                    <a:p>
                      <a:endParaRPr lang="en-US"/>
                    </a:p>
                  </a:txBody>
                  <a:tcPr/>
                </a:tc>
                <a:extLst>
                  <a:ext uri="{0D108BD9-81ED-4DB2-BD59-A6C34878D82A}">
                    <a16:rowId xmlns:a16="http://schemas.microsoft.com/office/drawing/2014/main" val="4043792221"/>
                  </a:ext>
                </a:extLst>
              </a:tr>
              <a:tr h="370840">
                <a:tc>
                  <a:txBody>
                    <a:bodyPr/>
                    <a:lstStyle/>
                    <a:p>
                      <a:r>
                        <a:rPr lang="en-US" dirty="0"/>
                        <a:t>10 </a:t>
                      </a:r>
                      <a:r>
                        <a:rPr lang="en-US" dirty="0" err="1"/>
                        <a:t>hr</a:t>
                      </a:r>
                      <a:endParaRPr lang="en-US" dirty="0"/>
                    </a:p>
                  </a:txBody>
                  <a:tcPr/>
                </a:tc>
                <a:tc>
                  <a:txBody>
                    <a:bodyPr/>
                    <a:lstStyle/>
                    <a:p>
                      <a:endParaRPr lang="en-US"/>
                    </a:p>
                  </a:txBody>
                  <a:tcPr/>
                </a:tc>
                <a:extLst>
                  <a:ext uri="{0D108BD9-81ED-4DB2-BD59-A6C34878D82A}">
                    <a16:rowId xmlns:a16="http://schemas.microsoft.com/office/drawing/2014/main" val="1413285845"/>
                  </a:ext>
                </a:extLst>
              </a:tr>
              <a:tr h="370840">
                <a:tc>
                  <a:txBody>
                    <a:bodyPr/>
                    <a:lstStyle/>
                    <a:p>
                      <a:r>
                        <a:rPr lang="en-US" dirty="0"/>
                        <a:t>100 </a:t>
                      </a:r>
                      <a:r>
                        <a:rPr lang="en-US" dirty="0" err="1"/>
                        <a:t>hr</a:t>
                      </a:r>
                      <a:endParaRPr lang="en-US" dirty="0"/>
                    </a:p>
                  </a:txBody>
                  <a:tcPr/>
                </a:tc>
                <a:tc>
                  <a:txBody>
                    <a:bodyPr/>
                    <a:lstStyle/>
                    <a:p>
                      <a:endParaRPr lang="en-US"/>
                    </a:p>
                  </a:txBody>
                  <a:tcPr/>
                </a:tc>
                <a:extLst>
                  <a:ext uri="{0D108BD9-81ED-4DB2-BD59-A6C34878D82A}">
                    <a16:rowId xmlns:a16="http://schemas.microsoft.com/office/drawing/2014/main" val="2598597270"/>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751866104"/>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312034357"/>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559906900"/>
                  </a:ext>
                </a:extLst>
              </a:tr>
            </a:tbl>
          </a:graphicData>
        </a:graphic>
      </p:graphicFrame>
    </p:spTree>
    <p:extLst>
      <p:ext uri="{BB962C8B-B14F-4D97-AF65-F5344CB8AC3E}">
        <p14:creationId xmlns:p14="http://schemas.microsoft.com/office/powerpoint/2010/main" val="104772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430E1-5BCE-549E-E8B6-B44F17498F65}"/>
              </a:ext>
            </a:extLst>
          </p:cNvPr>
          <p:cNvSpPr>
            <a:spLocks noGrp="1"/>
          </p:cNvSpPr>
          <p:nvPr>
            <p:ph type="title"/>
          </p:nvPr>
        </p:nvSpPr>
        <p:spPr/>
        <p:txBody>
          <a:bodyPr/>
          <a:lstStyle/>
          <a:p>
            <a:r>
              <a:rPr lang="en-US"/>
              <a:t>Fire Behavior</a:t>
            </a:r>
            <a:endParaRPr lang="en-US" dirty="0"/>
          </a:p>
        </p:txBody>
      </p:sp>
      <p:graphicFrame>
        <p:nvGraphicFramePr>
          <p:cNvPr id="4" name="Table 3">
            <a:extLst>
              <a:ext uri="{FF2B5EF4-FFF2-40B4-BE49-F238E27FC236}">
                <a16:creationId xmlns:a16="http://schemas.microsoft.com/office/drawing/2014/main" id="{3474F8DC-039E-EFC3-D210-D25D576E8202}"/>
              </a:ext>
            </a:extLst>
          </p:cNvPr>
          <p:cNvGraphicFramePr>
            <a:graphicFrameLocks noGrp="1"/>
          </p:cNvGraphicFramePr>
          <p:nvPr>
            <p:extLst>
              <p:ext uri="{D42A27DB-BD31-4B8C-83A1-F6EECF244321}">
                <p14:modId xmlns:p14="http://schemas.microsoft.com/office/powerpoint/2010/main" val="3223985323"/>
              </p:ext>
            </p:extLst>
          </p:nvPr>
        </p:nvGraphicFramePr>
        <p:xfrm>
          <a:off x="1002574" y="1873726"/>
          <a:ext cx="6704512" cy="2461512"/>
        </p:xfrm>
        <a:graphic>
          <a:graphicData uri="http://schemas.openxmlformats.org/drawingml/2006/table">
            <a:tbl>
              <a:tblPr firstRow="1" firstCol="1" bandRow="1">
                <a:tableStyleId>{5C22544A-7EE6-4342-B048-85BDC9FD1C3A}</a:tableStyleId>
              </a:tblPr>
              <a:tblGrid>
                <a:gridCol w="1625336">
                  <a:extLst>
                    <a:ext uri="{9D8B030D-6E8A-4147-A177-3AD203B41FA5}">
                      <a16:colId xmlns:a16="http://schemas.microsoft.com/office/drawing/2014/main" val="1917221774"/>
                    </a:ext>
                  </a:extLst>
                </a:gridCol>
                <a:gridCol w="1269794">
                  <a:extLst>
                    <a:ext uri="{9D8B030D-6E8A-4147-A177-3AD203B41FA5}">
                      <a16:colId xmlns:a16="http://schemas.microsoft.com/office/drawing/2014/main" val="389187910"/>
                    </a:ext>
                  </a:extLst>
                </a:gridCol>
                <a:gridCol w="1269794">
                  <a:extLst>
                    <a:ext uri="{9D8B030D-6E8A-4147-A177-3AD203B41FA5}">
                      <a16:colId xmlns:a16="http://schemas.microsoft.com/office/drawing/2014/main" val="1829383786"/>
                    </a:ext>
                  </a:extLst>
                </a:gridCol>
                <a:gridCol w="1269794">
                  <a:extLst>
                    <a:ext uri="{9D8B030D-6E8A-4147-A177-3AD203B41FA5}">
                      <a16:colId xmlns:a16="http://schemas.microsoft.com/office/drawing/2014/main" val="1480813045"/>
                    </a:ext>
                  </a:extLst>
                </a:gridCol>
                <a:gridCol w="1269794">
                  <a:extLst>
                    <a:ext uri="{9D8B030D-6E8A-4147-A177-3AD203B41FA5}">
                      <a16:colId xmlns:a16="http://schemas.microsoft.com/office/drawing/2014/main" val="3563529939"/>
                    </a:ext>
                  </a:extLst>
                </a:gridCol>
              </a:tblGrid>
              <a:tr h="299411">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FM__</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FM__</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FM__</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FM__</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6027236"/>
                  </a:ext>
                </a:extLst>
              </a:tr>
              <a:tr h="299411">
                <a:tc>
                  <a:txBody>
                    <a:bodyPr/>
                    <a:lstStyle/>
                    <a:p>
                      <a:pPr marL="0" marR="0" algn="r">
                        <a:lnSpc>
                          <a:spcPct val="107000"/>
                        </a:lnSpc>
                        <a:spcBef>
                          <a:spcPts val="0"/>
                        </a:spcBef>
                        <a:spcAft>
                          <a:spcPts val="0"/>
                        </a:spcAft>
                      </a:pPr>
                      <a:r>
                        <a:rPr lang="en-US" sz="2000" kern="100">
                          <a:effectLst/>
                        </a:rPr>
                        <a:t>FL - Max</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1113199"/>
                  </a:ext>
                </a:extLst>
              </a:tr>
              <a:tr h="612732">
                <a:tc>
                  <a:txBody>
                    <a:bodyPr/>
                    <a:lstStyle/>
                    <a:p>
                      <a:pPr marL="0" marR="0" algn="r">
                        <a:lnSpc>
                          <a:spcPct val="107000"/>
                        </a:lnSpc>
                        <a:spcBef>
                          <a:spcPts val="0"/>
                        </a:spcBef>
                        <a:spcAft>
                          <a:spcPts val="0"/>
                        </a:spcAft>
                      </a:pPr>
                      <a:r>
                        <a:rPr lang="en-US" sz="2000" kern="100">
                          <a:effectLst/>
                        </a:rPr>
                        <a:t>FL - Average</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dirty="0">
                          <a:effectLst/>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5345903"/>
                  </a:ext>
                </a:extLst>
              </a:tr>
              <a:tr h="612732">
                <a:tc>
                  <a:txBody>
                    <a:bodyPr/>
                    <a:lstStyle/>
                    <a:p>
                      <a:pPr marL="0" marR="0" algn="r">
                        <a:lnSpc>
                          <a:spcPct val="107000"/>
                        </a:lnSpc>
                        <a:spcBef>
                          <a:spcPts val="0"/>
                        </a:spcBef>
                        <a:spcAft>
                          <a:spcPts val="0"/>
                        </a:spcAft>
                      </a:pPr>
                      <a:r>
                        <a:rPr lang="en-US" sz="2000" kern="100">
                          <a:effectLst/>
                        </a:rPr>
                        <a:t>ROS - Max</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9998603"/>
                  </a:ext>
                </a:extLst>
              </a:tr>
              <a:tr h="612732">
                <a:tc>
                  <a:txBody>
                    <a:bodyPr/>
                    <a:lstStyle/>
                    <a:p>
                      <a:pPr marL="0" marR="0" algn="r">
                        <a:lnSpc>
                          <a:spcPct val="107000"/>
                        </a:lnSpc>
                        <a:spcBef>
                          <a:spcPts val="0"/>
                        </a:spcBef>
                        <a:spcAft>
                          <a:spcPts val="0"/>
                        </a:spcAft>
                      </a:pPr>
                      <a:r>
                        <a:rPr lang="en-US" sz="2000" kern="100">
                          <a:effectLst/>
                        </a:rPr>
                        <a:t>ROS - Average</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kern="100" dirty="0">
                          <a:effectLst/>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0109032"/>
                  </a:ext>
                </a:extLst>
              </a:tr>
            </a:tbl>
          </a:graphicData>
        </a:graphic>
      </p:graphicFrame>
    </p:spTree>
    <p:extLst>
      <p:ext uri="{BB962C8B-B14F-4D97-AF65-F5344CB8AC3E}">
        <p14:creationId xmlns:p14="http://schemas.microsoft.com/office/powerpoint/2010/main" val="349795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DB7F-257F-1C88-744B-5F19F9CE67B5}"/>
              </a:ext>
            </a:extLst>
          </p:cNvPr>
          <p:cNvSpPr>
            <a:spLocks noGrp="1"/>
          </p:cNvSpPr>
          <p:nvPr>
            <p:ph type="title"/>
          </p:nvPr>
        </p:nvSpPr>
        <p:spPr/>
        <p:txBody>
          <a:bodyPr/>
          <a:lstStyle/>
          <a:p>
            <a:r>
              <a:rPr lang="en-US" dirty="0"/>
              <a:t>Photo Point #1</a:t>
            </a:r>
          </a:p>
        </p:txBody>
      </p:sp>
      <p:sp>
        <p:nvSpPr>
          <p:cNvPr id="3" name="Content Placeholder 2">
            <a:extLst>
              <a:ext uri="{FF2B5EF4-FFF2-40B4-BE49-F238E27FC236}">
                <a16:creationId xmlns:a16="http://schemas.microsoft.com/office/drawing/2014/main" id="{BCC67300-154D-BEFD-1DAB-3053C41095B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5357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DB7F-257F-1C88-744B-5F19F9CE67B5}"/>
              </a:ext>
            </a:extLst>
          </p:cNvPr>
          <p:cNvSpPr>
            <a:spLocks noGrp="1"/>
          </p:cNvSpPr>
          <p:nvPr>
            <p:ph type="title"/>
          </p:nvPr>
        </p:nvSpPr>
        <p:spPr/>
        <p:txBody>
          <a:bodyPr/>
          <a:lstStyle/>
          <a:p>
            <a:r>
              <a:rPr lang="en-US" dirty="0"/>
              <a:t>Photo Point #2</a:t>
            </a:r>
          </a:p>
        </p:txBody>
      </p:sp>
      <p:sp>
        <p:nvSpPr>
          <p:cNvPr id="3" name="Content Placeholder 2">
            <a:extLst>
              <a:ext uri="{FF2B5EF4-FFF2-40B4-BE49-F238E27FC236}">
                <a16:creationId xmlns:a16="http://schemas.microsoft.com/office/drawing/2014/main" id="{BCC67300-154D-BEFD-1DAB-3053C41095B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51904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461</Words>
  <Application>Microsoft Office PowerPoint</Application>
  <PresentationFormat>Widescreen</PresentationFormat>
  <Paragraphs>78</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Name of burn</vt:lpstr>
      <vt:lpstr>Site description</vt:lpstr>
      <vt:lpstr>Summary of events</vt:lpstr>
      <vt:lpstr>Objective evaluation</vt:lpstr>
      <vt:lpstr>Weather</vt:lpstr>
      <vt:lpstr>Fuel Moisture</vt:lpstr>
      <vt:lpstr>Fire Behavior</vt:lpstr>
      <vt:lpstr>Photo Point #1</vt:lpstr>
      <vt:lpstr>Photo Point #2</vt:lpstr>
      <vt:lpstr>Photo Point #3</vt:lpstr>
      <vt:lpstr>Stand out moments</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burn</dc:title>
  <dc:creator>Heward, Heather (hheward@uidaho.edu)</dc:creator>
  <cp:lastModifiedBy>Heward, Heather (hheward@uidaho.edu)</cp:lastModifiedBy>
  <cp:revision>1</cp:revision>
  <dcterms:created xsi:type="dcterms:W3CDTF">2023-10-05T22:19:25Z</dcterms:created>
  <dcterms:modified xsi:type="dcterms:W3CDTF">2024-03-28T04:08:56Z</dcterms:modified>
</cp:coreProperties>
</file>